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7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8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9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3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4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9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3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6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3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52691-2753-454F-BE40-C3A04125975F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8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.pn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2.png"/><Relationship Id="rId7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9782" y="535709"/>
            <a:ext cx="84235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СРЕДНЯЯ ОБЩЕОБРАЗОВАТЕЛЬНАЯ ШКОЛА №8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Г.ОДИНЦОВО МОСКОВСКОЙ ОБЛАСТИ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10327" y="3167390"/>
            <a:ext cx="474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Шульский Анна Григорьевна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55" y="643898"/>
            <a:ext cx="1659327" cy="163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0466" y="2710369"/>
            <a:ext cx="3272671" cy="24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09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МАЙ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8652" y="2095646"/>
            <a:ext cx="206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Праздник Весны и Труда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0192" y="5626049"/>
            <a:ext cx="2390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детских общественных организации России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9206" y="3205418"/>
            <a:ext cx="2067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победы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4277" y="5820450"/>
            <a:ext cx="207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славянской культуры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6" y="329517"/>
            <a:ext cx="1939276" cy="1455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28" y="309973"/>
            <a:ext cx="1484757" cy="19796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95" y="816730"/>
            <a:ext cx="2387852" cy="15564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37" y="816730"/>
            <a:ext cx="2224844" cy="16644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50" y="1463098"/>
            <a:ext cx="2195526" cy="16531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17" y="3648332"/>
            <a:ext cx="2707038" cy="2038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14" y="2772563"/>
            <a:ext cx="2143021" cy="28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38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0873" y="12489"/>
            <a:ext cx="3435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МЕРОПРИЯТИЯ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(вне концепции)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69328" y="2999994"/>
            <a:ext cx="178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Поздравления семей участников СВО в преддверии 9 мая!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11" y="3220537"/>
            <a:ext cx="2625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        Перемена добрых дел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73841" y="6107525"/>
            <a:ext cx="189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Акция «Шоколадка                 Защитнику»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733" y="6207351"/>
            <a:ext cx="2835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Акция «ТАЛИСМАН ДОБРА»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1299" y="6329015"/>
            <a:ext cx="521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Акция «СПАСИБО</a:t>
            </a:r>
            <a:r>
              <a:rPr lang="ru-RU" sz="1600">
                <a:solidFill>
                  <a:schemeClr val="bg1"/>
                </a:solidFill>
              </a:rPr>
              <a:t>» </a:t>
            </a:r>
            <a:r>
              <a:rPr lang="ru-RU" sz="1600" smtClean="0">
                <a:solidFill>
                  <a:schemeClr val="bg1"/>
                </a:solidFill>
              </a:rPr>
              <a:t>                           </a:t>
            </a:r>
            <a:r>
              <a:rPr lang="ru-RU" sz="1600" dirty="0" smtClean="0">
                <a:solidFill>
                  <a:schemeClr val="bg1"/>
                </a:solidFill>
              </a:rPr>
              <a:t>«Федя- </a:t>
            </a:r>
            <a:r>
              <a:rPr lang="ru-RU" sz="1600" dirty="0">
                <a:solidFill>
                  <a:schemeClr val="bg1"/>
                </a:solidFill>
              </a:rPr>
              <a:t>поправляйся</a:t>
            </a:r>
            <a:r>
              <a:rPr lang="ru-RU" sz="1600" dirty="0" smtClean="0">
                <a:solidFill>
                  <a:schemeClr val="bg1"/>
                </a:solidFill>
              </a:rPr>
              <a:t>!»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6800" y="3249018"/>
            <a:ext cx="188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Поздравление ветеранов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51132" y="3501195"/>
            <a:ext cx="163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31267" y="3101887"/>
            <a:ext cx="2920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Акция «Добрые письма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9" y="999832"/>
            <a:ext cx="2190226" cy="21902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979302"/>
            <a:ext cx="1679824" cy="2239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28" y="996546"/>
            <a:ext cx="2631331" cy="19734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88" y="1108218"/>
            <a:ext cx="1921163" cy="19819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9" y="4065916"/>
            <a:ext cx="2078543" cy="20138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77" y="4065916"/>
            <a:ext cx="2487006" cy="186642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28" y="3867775"/>
            <a:ext cx="2378755" cy="23787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60" y="3867775"/>
            <a:ext cx="2126609" cy="212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4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СЕНТЯБРЬ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746" y="2666309"/>
            <a:ext cx="10026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                                      1 сентября                                                                                                                                       День солидарности в борьбе с   терроризмом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0251" y="5357243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Международный день распространения грамотности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0306" y="5376524"/>
            <a:ext cx="2479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165 лет со дня рождения русского учёного, писателя Константина Эдуардовича Циолковского (1857-1935)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038007" y="5499634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День работника дошкольного образования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38" y="314190"/>
            <a:ext cx="1921163" cy="788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20" y="806335"/>
            <a:ext cx="2672232" cy="1781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6" y="3189455"/>
            <a:ext cx="3250705" cy="2060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09" y="3158384"/>
            <a:ext cx="3182147" cy="2105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08" y="948624"/>
            <a:ext cx="2661175" cy="14969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52" y="3197693"/>
            <a:ext cx="3439842" cy="20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4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34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ОКТЯБРЬ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7071" y="2510757"/>
            <a:ext cx="6128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День </a:t>
            </a:r>
            <a:r>
              <a:rPr lang="ru-RU" dirty="0" smtClean="0">
                <a:solidFill>
                  <a:schemeClr val="bg1"/>
                </a:solidFill>
              </a:rPr>
              <a:t>пожилых людей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День </a:t>
            </a:r>
            <a:r>
              <a:rPr lang="ru-RU" dirty="0" smtClean="0">
                <a:solidFill>
                  <a:schemeClr val="bg1"/>
                </a:solidFill>
              </a:rPr>
              <a:t>музыки                                                          </a:t>
            </a:r>
          </a:p>
          <a:p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1165" y="2628008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День </a:t>
            </a:r>
            <a:r>
              <a:rPr lang="ru-RU" dirty="0" smtClean="0">
                <a:solidFill>
                  <a:schemeClr val="bg1"/>
                </a:solidFill>
              </a:rPr>
              <a:t>учителя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673" y="5663559"/>
            <a:ext cx="1039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                   День отца                                                                                     День школьных библиотек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6" y="674691"/>
            <a:ext cx="2443993" cy="1832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68" y="717003"/>
            <a:ext cx="1760814" cy="2347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38" y="631254"/>
            <a:ext cx="2814157" cy="18761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1132" y="4095323"/>
            <a:ext cx="3020577" cy="14683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45" y="3955748"/>
            <a:ext cx="3196206" cy="15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3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19881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НОЯБРЬ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158" y="2522583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народного единства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636" y="2628381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начала Нюрнбергского процесса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6872" y="5451150"/>
            <a:ext cx="2479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матери в России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36932" y="5389804"/>
            <a:ext cx="206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Государственного герба Российской Федерации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1066" y="3617504"/>
            <a:ext cx="235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памяти погибших при исполнении служебных обязанностей сотрудников органов внутренних дел России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5" y="745410"/>
            <a:ext cx="2868721" cy="16136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19" y="1518685"/>
            <a:ext cx="2542857" cy="1907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82" y="748461"/>
            <a:ext cx="2800678" cy="15136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6" y="3465147"/>
            <a:ext cx="2622277" cy="19667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6084" y="3389589"/>
            <a:ext cx="2424870" cy="18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ДЕКАБРЬ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158" y="2522583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неизвестного солдата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636" y="2628381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добровольца ( волонтера) в России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654" y="5101071"/>
            <a:ext cx="2479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Героев Отечества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13016" y="5026701"/>
            <a:ext cx="2067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День Конституции Российского Федерации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5448" y="2508128"/>
            <a:ext cx="235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Международный день инвалидов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727" y="5087071"/>
            <a:ext cx="277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День принятия Федеральных конституционных законов о Государственных символах Российской Федерации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5196" y="5513576"/>
            <a:ext cx="2414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Международный день художника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9" y="406186"/>
            <a:ext cx="1627206" cy="2168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90" y="513169"/>
            <a:ext cx="2560874" cy="1920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55" y="503976"/>
            <a:ext cx="2519128" cy="1929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0" y="3344806"/>
            <a:ext cx="2964137" cy="1681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78" y="3634904"/>
            <a:ext cx="1409004" cy="18786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72" y="3234464"/>
            <a:ext cx="2277584" cy="17081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96" y="3269276"/>
            <a:ext cx="2582641" cy="16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ЯНВАРЬ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4911" y="3628188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российского студенчества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28393" y="3975832"/>
            <a:ext cx="235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полного освобождения Ленинграда от фашистской блокады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1709" y="5768067"/>
            <a:ext cx="3147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освобождения Красной армией крупнейшего "лагеря смерти" </a:t>
            </a:r>
            <a:r>
              <a:rPr lang="ru-RU" sz="1400" dirty="0" err="1" smtClean="0">
                <a:solidFill>
                  <a:schemeClr val="bg1"/>
                </a:solidFill>
              </a:rPr>
              <a:t>Аушвиц-Биркенау</a:t>
            </a:r>
            <a:r>
              <a:rPr lang="ru-RU" sz="1400" dirty="0" smtClean="0">
                <a:solidFill>
                  <a:schemeClr val="bg1"/>
                </a:solidFill>
              </a:rPr>
              <a:t> (Освенцима) - День памяти жертв Холокоста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0" y="1080654"/>
            <a:ext cx="3734816" cy="2547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12" y="446659"/>
            <a:ext cx="2546602" cy="33933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90" y="2663100"/>
            <a:ext cx="2205431" cy="29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9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ФЕВРАЛЬ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6578" y="2436898"/>
            <a:ext cx="2072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80 лет со дня победы Вооруженных сил СССР над армией гитлеровской Германии в 1943 году в Сталинградской битве.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2867" y="4717188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памяти о россиянах, исполнявших служебный долг за пределами Отечества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1303" y="5930488"/>
            <a:ext cx="247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Международный день родного языка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31325" y="5912367"/>
            <a:ext cx="206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защитника Отечества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4983" y="2534493"/>
            <a:ext cx="2359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Российской науки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4" y="261610"/>
            <a:ext cx="1435197" cy="2690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75" y="791503"/>
            <a:ext cx="2291851" cy="172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1523" y="1071896"/>
            <a:ext cx="2876239" cy="1683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91" y="588951"/>
            <a:ext cx="1349579" cy="1799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57" y="548960"/>
            <a:ext cx="2253809" cy="16903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" y="3760591"/>
            <a:ext cx="1613832" cy="21517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64" y="4143243"/>
            <a:ext cx="2390802" cy="17942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72" y="3760591"/>
            <a:ext cx="3457327" cy="20278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05" y="3351191"/>
            <a:ext cx="2946693" cy="13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05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МАРТ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158" y="2522583"/>
            <a:ext cx="20727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200 лет со дня рождения Константина Дмитриевича Ушинского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562" y="5623011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воссоединения Крыма с Россией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8364" y="5930787"/>
            <a:ext cx="2479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Всемирный день театра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09596" y="2909542"/>
            <a:ext cx="2359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Международный женский день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3" y="716222"/>
            <a:ext cx="3584896" cy="1613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70" y="632723"/>
            <a:ext cx="3035759" cy="2276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4" y="3640069"/>
            <a:ext cx="3950400" cy="1777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59" y="3634073"/>
            <a:ext cx="2088055" cy="15721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6" y="3353398"/>
            <a:ext cx="1758542" cy="23447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770" y="3674392"/>
            <a:ext cx="2507991" cy="14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0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АПРЕЛЬ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8976" y="2610825"/>
            <a:ext cx="2072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космонавтики, 65 лет со дня запуска СССР первого искусственного спутника земли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7793" y="6053598"/>
            <a:ext cx="223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Всемирный день </a:t>
            </a:r>
            <a:r>
              <a:rPr lang="ru-RU" sz="1200" dirty="0" smtClean="0">
                <a:solidFill>
                  <a:schemeClr val="bg1"/>
                </a:solidFill>
              </a:rPr>
              <a:t>Земли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993" y="5530378"/>
            <a:ext cx="247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российского </a:t>
            </a:r>
            <a:r>
              <a:rPr lang="ru-RU" sz="1400" dirty="0" smtClean="0">
                <a:solidFill>
                  <a:schemeClr val="bg1"/>
                </a:solidFill>
              </a:rPr>
              <a:t>парламентаризма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45506" y="2733935"/>
            <a:ext cx="235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памяти о геноциде советского народа нацистами и их пособниками в годы Великой Отечественной войны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4" y="930146"/>
            <a:ext cx="2810811" cy="1452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99" y="881551"/>
            <a:ext cx="2399191" cy="18005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83" y="546888"/>
            <a:ext cx="1553962" cy="20719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8" y="3625186"/>
            <a:ext cx="2359022" cy="17762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08" y="4240212"/>
            <a:ext cx="2092521" cy="15693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68" y="4183910"/>
            <a:ext cx="2242657" cy="16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44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307</Words>
  <Application>Microsoft Office PowerPoint</Application>
  <PresentationFormat>Широкоэкранный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Владимир</cp:lastModifiedBy>
  <cp:revision>41</cp:revision>
  <dcterms:created xsi:type="dcterms:W3CDTF">2023-05-25T14:54:28Z</dcterms:created>
  <dcterms:modified xsi:type="dcterms:W3CDTF">2023-05-30T13:41:31Z</dcterms:modified>
</cp:coreProperties>
</file>