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2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9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9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9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6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2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6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8B78-0A06-4544-BCE9-A378528E8B04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18F6-77B5-4310-9A3B-AF02A0E57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8" y="37908"/>
            <a:ext cx="11932337" cy="6700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85307">
            <a:off x="608571" y="3400948"/>
            <a:ext cx="5412259" cy="17397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Школьный Телетайп</a:t>
            </a:r>
            <a:endParaRPr lang="ru-RU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85" y="2261111"/>
            <a:ext cx="5099221" cy="4333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9094" y="5948113"/>
            <a:ext cx="526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Ноябрь – Декабрь 2022 г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22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8" y="49430"/>
            <a:ext cx="11932337" cy="67008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249179"/>
            <a:ext cx="6483178" cy="10524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Экологическая акция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12012" r="315" b="21922"/>
          <a:stretch/>
        </p:blipFill>
        <p:spPr>
          <a:xfrm>
            <a:off x="8700536" y="420155"/>
            <a:ext cx="2734962" cy="3779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11171" r="1550" b="11832"/>
          <a:stretch/>
        </p:blipFill>
        <p:spPr>
          <a:xfrm>
            <a:off x="9505108" y="2993632"/>
            <a:ext cx="2125362" cy="3457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29069" r="5315" b="19159"/>
          <a:stretch/>
        </p:blipFill>
        <p:spPr>
          <a:xfrm>
            <a:off x="243636" y="1931202"/>
            <a:ext cx="5938295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5163" t="12993" r="10941"/>
          <a:stretch/>
        </p:blipFill>
        <p:spPr>
          <a:xfrm>
            <a:off x="6181931" y="2695414"/>
            <a:ext cx="2883243" cy="3665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744" y="4835190"/>
            <a:ext cx="5451251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зима, пришло время позаботиться о «братьях наших меньших»: соорудить для них кормушки и не забывать регулярно пополнять их кормом! Тем более, что 12 ноября мы все отмечаем «Синичкин день»!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525">
            <a:off x="8065463" y="2714138"/>
            <a:ext cx="2110098" cy="15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7" y="157126"/>
            <a:ext cx="11932337" cy="67008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611617"/>
            <a:ext cx="6483178" cy="105242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u="sng" dirty="0"/>
              <a:t>Школьные новости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87895" y="1894760"/>
            <a:ext cx="350108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оября наши самые юные ученики, проучившись в школе полный учебный триместр, были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торжественно посвящены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первоклассники.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Благодарим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учеников 6а  класса за организацию и проведение праздника.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562" y="1701926"/>
            <a:ext cx="4773116" cy="22042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060" y="1732840"/>
            <a:ext cx="2214004" cy="29520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9" t="641" r="17722" b="1091"/>
          <a:stretch/>
        </p:blipFill>
        <p:spPr>
          <a:xfrm>
            <a:off x="8040662" y="3999020"/>
            <a:ext cx="3458824" cy="27748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26123"/>
          <a:stretch/>
        </p:blipFill>
        <p:spPr>
          <a:xfrm>
            <a:off x="197536" y="4287199"/>
            <a:ext cx="6753222" cy="24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58272"/>
            <a:ext cx="11932337" cy="67008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249179"/>
            <a:ext cx="6483178" cy="10524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u="sng" dirty="0" smtClean="0"/>
              <a:t>Школьные новости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534" y="2240349"/>
            <a:ext cx="4531734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10б класса Иван Мохов и Никита Беляков стали участниками смены в образовательном лагере "Межнациональный диалог и вызовы XXI века", которая проходила с 12 по 15 ноября в парк-отеле Ершово.  Организатором  мероприятия выступил Центр профилактики религиозного и этнического экстремизма в образовательных организациях Российский Федерации при поддержке Министерства просвещения Российской Федерации. Ребята получили заряд положительных эмоций от общения со сверстниками и огромное желание реализации своих планов в будущем.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24553" r="19029" b="11971"/>
          <a:stretch/>
        </p:blipFill>
        <p:spPr>
          <a:xfrm>
            <a:off x="5799438" y="3772956"/>
            <a:ext cx="6120713" cy="2875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2001" b="34487"/>
          <a:stretch/>
        </p:blipFill>
        <p:spPr>
          <a:xfrm>
            <a:off x="4822268" y="1410134"/>
            <a:ext cx="4687329" cy="27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5" y="0"/>
            <a:ext cx="11932337" cy="67008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206955"/>
            <a:ext cx="6483178" cy="10524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Школьные новости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12733" r="7766" b="21802"/>
          <a:stretch/>
        </p:blipFill>
        <p:spPr>
          <a:xfrm>
            <a:off x="5047186" y="1386898"/>
            <a:ext cx="2601799" cy="2847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24504" r="3024" b="27087"/>
          <a:stretch/>
        </p:blipFill>
        <p:spPr>
          <a:xfrm>
            <a:off x="304800" y="3993774"/>
            <a:ext cx="6993693" cy="2636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70144" y="2548821"/>
            <a:ext cx="3754388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ноября состоялся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областного конкурса в рамках Федерального партийного мобилизационного проекта партии Единая Россия «Мир возможностей» среди обучающихся общеобразовательных организаций и организаций дополнительного образования Московской области «Семейный завтрак». Ученица нашей школы Данченко Светлана из 7 В класса приняла участие и стала призёром данного конкурса!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8499" r="551" b="21561"/>
          <a:stretch/>
        </p:blipFill>
        <p:spPr>
          <a:xfrm rot="20714337">
            <a:off x="304800" y="2174790"/>
            <a:ext cx="2559259" cy="2183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34" y="1466335"/>
            <a:ext cx="1843451" cy="25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8" y="49430"/>
            <a:ext cx="11932337" cy="67008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249179"/>
            <a:ext cx="7702378" cy="10524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Олимпиадное движение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129" y="2100299"/>
            <a:ext cx="5148650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Закончился муниципальный этап Всероссийской Олимпиады школьников. 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обучающихся школы 4-11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приняли участие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 этапе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Более 50 обучающихся стали призерами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наших победителей!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Светлана-призер трех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олимпиад!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Призерами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олимпиад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Узжин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Илья,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Иваныш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Полина, Попков Тимофей,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Девлет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Максим!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Силина Анастасия -призер МЭ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литературе!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стать победителями на региональном этапе!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09" y="1733395"/>
            <a:ext cx="5782962" cy="43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3" y="99461"/>
            <a:ext cx="11932337" cy="67008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249179"/>
            <a:ext cx="6483178" cy="10524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u="sng" dirty="0" smtClean="0"/>
              <a:t>Разговор о важном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9376" y="4278463"/>
            <a:ext cx="350108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1 сентября во всех школах нашей необъятной страны занятия начинаются с разговора о важном. 28 ноября мы посвятили Дню матери. Рисовали портреты наших любимых мамочек, читали посвящения им и писали слова нашей глубокой благодарности.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7502" r="6653" b="7224"/>
          <a:stretch/>
        </p:blipFill>
        <p:spPr>
          <a:xfrm>
            <a:off x="292851" y="1451323"/>
            <a:ext cx="3243291" cy="24663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933038" y="4090354"/>
            <a:ext cx="40035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прекрасного праздника Дня матери, наша мамочка,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Байданова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 из рук Главы Одинцовского муниципального района А.Р. Иванова получила медаль Материнская слава Одинцовского района! Поздравляем Светлану Владимировну и желаем благополучия её семье.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23303" r="3922" b="10030"/>
          <a:stretch/>
        </p:blipFill>
        <p:spPr>
          <a:xfrm>
            <a:off x="7582757" y="99461"/>
            <a:ext cx="4353870" cy="3866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1" t="13213" r="23063" b="10390"/>
          <a:stretch/>
        </p:blipFill>
        <p:spPr>
          <a:xfrm>
            <a:off x="3602967" y="1451323"/>
            <a:ext cx="2306594" cy="3031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5187" r="12488" b="4818"/>
          <a:stretch/>
        </p:blipFill>
        <p:spPr>
          <a:xfrm>
            <a:off x="5441941" y="1513615"/>
            <a:ext cx="2112155" cy="3118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11347" r="11530" b="11096"/>
          <a:stretch/>
        </p:blipFill>
        <p:spPr>
          <a:xfrm>
            <a:off x="5000366" y="3917650"/>
            <a:ext cx="2174789" cy="27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8" y="157126"/>
            <a:ext cx="11932337" cy="67008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249179"/>
            <a:ext cx="6483178" cy="10524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u="sng" dirty="0" smtClean="0"/>
              <a:t>Символы России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5236" y="5499223"/>
            <a:ext cx="551006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понедельник в 8.15 лучшие ученики школы удостаиваются чести поднять государственные флаги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6087" r="17441" b="14141"/>
          <a:stretch/>
        </p:blipFill>
        <p:spPr>
          <a:xfrm>
            <a:off x="6970027" y="2628758"/>
            <a:ext cx="4908442" cy="4020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5854" r="27191"/>
          <a:stretch/>
        </p:blipFill>
        <p:spPr>
          <a:xfrm>
            <a:off x="304800" y="2262275"/>
            <a:ext cx="4829874" cy="30697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23904" r="11722" b="23123"/>
          <a:stretch/>
        </p:blipFill>
        <p:spPr>
          <a:xfrm>
            <a:off x="4965287" y="1549829"/>
            <a:ext cx="3202623" cy="26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" y="21163"/>
            <a:ext cx="11932337" cy="67008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249179"/>
            <a:ext cx="6483178" cy="10524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u="sng" dirty="0" smtClean="0"/>
              <a:t>Спортивная жизнь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63180" y="5750179"/>
            <a:ext cx="367756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тайскому боксу.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второе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Зелинский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и Зелинский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7418" r="20091" b="20840"/>
          <a:stretch/>
        </p:blipFill>
        <p:spPr>
          <a:xfrm>
            <a:off x="8563423" y="2229621"/>
            <a:ext cx="3410063" cy="3307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22702" r="20210" b="22402"/>
          <a:stretch/>
        </p:blipFill>
        <p:spPr>
          <a:xfrm>
            <a:off x="218134" y="2397211"/>
            <a:ext cx="2840561" cy="3489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934" y="5915686"/>
            <a:ext cx="290147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Пепеляев Сергей- 3 место в соревнованиях по самбо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3863" r="15827" b="9762"/>
          <a:stretch/>
        </p:blipFill>
        <p:spPr>
          <a:xfrm>
            <a:off x="3110061" y="1769884"/>
            <a:ext cx="2552604" cy="35868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10061" y="5356733"/>
            <a:ext cx="256143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 Иван- 1 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боксу.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23664" r="3232" b="12072"/>
          <a:stretch/>
        </p:blipFill>
        <p:spPr>
          <a:xfrm>
            <a:off x="5737594" y="1474325"/>
            <a:ext cx="2699415" cy="3282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7668" y="4756569"/>
            <a:ext cx="287792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Морошан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Мелисса-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межрегиональном турнире по тхэквондо «Защитник Отечества»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5" y="7620"/>
            <a:ext cx="11932337" cy="67008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4800" y="249179"/>
            <a:ext cx="6483178" cy="10524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u="sng" dirty="0" smtClean="0"/>
              <a:t>Билет в будущее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5899" r="10600" b="5511"/>
          <a:stretch/>
        </p:blipFill>
        <p:spPr>
          <a:xfrm>
            <a:off x="4916483" y="1698361"/>
            <a:ext cx="3015049" cy="3583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-699" r="251" b="-412"/>
          <a:stretch/>
        </p:blipFill>
        <p:spPr>
          <a:xfrm>
            <a:off x="277490" y="2633422"/>
            <a:ext cx="4572000" cy="2894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3608" r="4225" b="16999"/>
          <a:stretch/>
        </p:blipFill>
        <p:spPr>
          <a:xfrm>
            <a:off x="8057249" y="2633422"/>
            <a:ext cx="2842054" cy="3443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78577"/>
            <a:ext cx="721173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ноября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приоритетного проекта «Билет в будущее» группа семиклассников посетила Технопарк на ВДНХ, где познакомилась с различными профессиями: сити-фермер, кровельщик,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киберспортсмен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448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Times New Roman</vt:lpstr>
      <vt:lpstr>Тема Office</vt:lpstr>
      <vt:lpstr>    Школьный Телетайп</vt:lpstr>
      <vt:lpstr>Школьные новости</vt:lpstr>
      <vt:lpstr>Школьные новости</vt:lpstr>
      <vt:lpstr>Школьные новости</vt:lpstr>
      <vt:lpstr>Олимпиадное движение</vt:lpstr>
      <vt:lpstr>Разговор о важном</vt:lpstr>
      <vt:lpstr>Символы России</vt:lpstr>
      <vt:lpstr>Спортивная жизнь</vt:lpstr>
      <vt:lpstr>Билет в будущее</vt:lpstr>
      <vt:lpstr>Экологическая акция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Телетайп</dc:title>
  <dc:creator>Сош8а</dc:creator>
  <cp:lastModifiedBy>Сош8а</cp:lastModifiedBy>
  <cp:revision>30</cp:revision>
  <dcterms:created xsi:type="dcterms:W3CDTF">2022-11-29T12:14:15Z</dcterms:created>
  <dcterms:modified xsi:type="dcterms:W3CDTF">2022-12-02T15:16:33Z</dcterms:modified>
</cp:coreProperties>
</file>