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66" r:id="rId4"/>
    <p:sldId id="267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709C8F-10E1-4F92-95FA-BA8AF9118225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A9FDCD-5DB5-46F1-9815-BB78CA2305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61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4135D8-4288-F73B-A8A7-4AC2BCFA84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D5204B3-95CA-4308-2818-D0CB2718BB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EE41F1-FB4D-05E6-A7F5-6E5EDD903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2F8D-CE32-4C7F-A0C4-F92FCAEDF8C8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672BD50-FEFB-186C-03C8-7795A832D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A631FCB-74D6-3223-DD9B-CEAE7D780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581B-B6FF-49E7-92D7-2B89960F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1264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60F8A5-DF01-3271-6103-5AA31CC69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0C80C62-A7E5-085A-FCCA-4C58828B6C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4DF54A5-E7C5-DA7A-6330-6DB685F38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2F8D-CE32-4C7F-A0C4-F92FCAEDF8C8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8FA3D5E-FB2F-85BA-EB84-0F1791520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6C26FD4-0582-9FB2-6371-CE10D7669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581B-B6FF-49E7-92D7-2B89960F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5300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6E821D0-4D02-745A-CD4B-5E52A5E153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BF9C74C-FF34-F360-142F-B4B7B58D1E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050BAA5-C278-1445-E329-647200910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2F8D-CE32-4C7F-A0C4-F92FCAEDF8C8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0874A36-9279-835E-9480-B9414C73E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A45C99D-6EBE-30C0-6C2F-B3758AAFC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581B-B6FF-49E7-92D7-2B89960F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0137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265618-BDA5-02C4-C564-CAD6C25D4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511F8B9-DF94-BB00-F6D5-CE4AF9509A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5DD95E-102E-6AA6-8DDC-1273C46E6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2F8D-CE32-4C7F-A0C4-F92FCAEDF8C8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070A699-9EA4-284B-D774-BB6686DB2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0A20CC4-B483-DD89-CC2D-6210963A2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581B-B6FF-49E7-92D7-2B89960F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4854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8D4660-ACD6-92C4-D212-4894D81F2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3B749EC-6B57-BFA6-0FB0-69A116A437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DFB5141-D2B4-CF77-3714-A0629E085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2F8D-CE32-4C7F-A0C4-F92FCAEDF8C8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65EC532-B972-DAD3-0AC3-33D9EA961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BB6C1B2-363F-B8A4-287F-50EA8316A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581B-B6FF-49E7-92D7-2B89960F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1097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3F556E-BA38-6E18-0FB2-CDBEB1694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694D3D2-E841-2293-FA2E-53EE283E73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7EBF4F5-E000-A2C7-1001-62E338586E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59DCD3C-BCAF-E3DD-9631-725A409BD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2F8D-CE32-4C7F-A0C4-F92FCAEDF8C8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6EF0393-AEBD-07D0-8447-201B2A050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76705C6-97BF-E7C9-97D8-02C46F02A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581B-B6FF-49E7-92D7-2B89960F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2750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FD41FC-A82D-4743-D7CF-9A4CEB167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E9FFFC4-4930-176E-8D22-1AC368B6ED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B1E3401-A629-D6C9-A187-531D4DCC3F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6787916-6BF7-DEFA-DEC8-864B604505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A2929B2-3AF0-39FF-6B09-3486662584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E94BB17-43ED-9F44-7A4C-C31AA81DB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2F8D-CE32-4C7F-A0C4-F92FCAEDF8C8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5865645-3871-8F54-76BD-EE95799E9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2E4D443-AC04-BCD9-0378-DDB5E0650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581B-B6FF-49E7-92D7-2B89960F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1013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568537-84A3-F1AA-C69C-091A18C8A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06AAF76-E706-7497-44FE-D2661ABB5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2F8D-CE32-4C7F-A0C4-F92FCAEDF8C8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F0AA222-BBF8-E557-A0F2-3219FD8BD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75B2687-9DC6-CDBE-7A7E-F5FA87A32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581B-B6FF-49E7-92D7-2B89960F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4352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600D7F1-9766-22EC-7A7C-624778645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2F8D-CE32-4C7F-A0C4-F92FCAEDF8C8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6C649B1-641B-5963-B929-A781B1C05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D031310-8EE4-F20E-079F-CAD774DE1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581B-B6FF-49E7-92D7-2B89960F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7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BA804D-B9C1-9F6D-8F71-8A4F5476F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E91059-5B28-7A4E-6F78-1BBA9E9051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F9552F6-CAF8-E4E0-8850-F2B965929D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69496AF-5E4F-9791-C3F3-19CF23F67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2F8D-CE32-4C7F-A0C4-F92FCAEDF8C8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7468858-5E29-4FA2-EE81-A65E1F42F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3EFB9BA-AC41-9F68-8A75-0722AD4A5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581B-B6FF-49E7-92D7-2B89960F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920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10452D-A723-FEDC-C0E4-C0E7DD229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027C123-DD4A-BB10-3D5B-39D2E0D851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2B3EF48-73B1-DC1F-7271-D07A064645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AD7E597-601C-16DD-B9F4-3319AD6B9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2F8D-CE32-4C7F-A0C4-F92FCAEDF8C8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BE37204-F284-D5BB-BBF8-9FD798138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81818F3-F5CF-2934-0B67-8392242A1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581B-B6FF-49E7-92D7-2B89960F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075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042DBE-E456-79DA-13D2-FD8967219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AD5C040-E42B-385B-BB3D-1DAE79E6DB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53EDF28-4417-9945-1B31-7CE0C09B41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B2F8D-CE32-4C7F-A0C4-F92FCAEDF8C8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0FFF3E7-BDB7-72FD-3A16-8021744900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84ECAB9-D6B6-6AE6-13EA-AC07B74902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8581B-B6FF-49E7-92D7-2B89960F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7616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6A9647F-BD67-3715-2C17-EBA749C9D546}"/>
              </a:ext>
            </a:extLst>
          </p:cNvPr>
          <p:cNvSpPr txBox="1"/>
          <p:nvPr/>
        </p:nvSpPr>
        <p:spPr>
          <a:xfrm>
            <a:off x="7255827" y="0"/>
            <a:ext cx="527127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Группа № ___________</a:t>
            </a:r>
            <a:endParaRPr lang="ru-RU" sz="32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0103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8CAFDCF-8EA6-53C7-0723-F1DE29CC4D83}"/>
              </a:ext>
            </a:extLst>
          </p:cNvPr>
          <p:cNvSpPr txBox="1"/>
          <p:nvPr/>
        </p:nvSpPr>
        <p:spPr>
          <a:xfrm>
            <a:off x="0" y="2618234"/>
            <a:ext cx="12192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9600" b="1" dirty="0">
                <a:solidFill>
                  <a:srgbClr val="000000"/>
                </a:solidFill>
                <a:latin typeface="Aptos Narrow" panose="020B0004020202020204" pitchFamily="34" charset="0"/>
                <a:ea typeface="Calibri" panose="020F0502020204030204" pitchFamily="34" charset="0"/>
              </a:rPr>
              <a:t>ПЯТЫЙ  </a:t>
            </a:r>
            <a:r>
              <a:rPr lang="ru-RU" sz="9600" b="1" dirty="0">
                <a:solidFill>
                  <a:srgbClr val="000000"/>
                </a:solidFill>
                <a:effectLst/>
                <a:latin typeface="Aptos Narrow" panose="020B0004020202020204" pitchFamily="34" charset="0"/>
                <a:ea typeface="Calibri" panose="020F0502020204030204" pitchFamily="34" charset="0"/>
              </a:rPr>
              <a:t> МОДУЛЬ</a:t>
            </a:r>
            <a:endParaRPr lang="ru-RU" sz="9600" b="1" dirty="0">
              <a:latin typeface="Aptos Narrow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016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332F30C-E001-0C08-A174-53B7CF489E63}"/>
              </a:ext>
            </a:extLst>
          </p:cNvPr>
          <p:cNvSpPr txBox="1"/>
          <p:nvPr/>
        </p:nvSpPr>
        <p:spPr>
          <a:xfrm>
            <a:off x="4487268" y="0"/>
            <a:ext cx="8218751" cy="9801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445" algn="ctr">
              <a:lnSpc>
                <a:spcPct val="107000"/>
              </a:lnSpc>
              <a:spcAft>
                <a:spcPts val="1000"/>
              </a:spcAft>
              <a:buNone/>
            </a:pPr>
            <a:r>
              <a:rPr lang="ru-RU" sz="2400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Каникулярная</a:t>
            </a:r>
            <a:r>
              <a:rPr lang="ru-RU" sz="2400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неделя: находки вашего ДО</a:t>
            </a:r>
            <a:r>
              <a:rPr lang="ru-RU" sz="2400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</a:p>
          <a:p>
            <a:pPr marL="4445" algn="ctr">
              <a:lnSpc>
                <a:spcPct val="107000"/>
              </a:lnSpc>
              <a:spcAft>
                <a:spcPts val="1000"/>
              </a:spcAft>
              <a:buNone/>
            </a:pPr>
            <a:r>
              <a:rPr lang="ru-RU" sz="2400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(игры и творчество ко Дню Космонавтики)</a:t>
            </a:r>
            <a:endParaRPr lang="ru-RU" sz="2400" b="1" dirty="0">
              <a:latin typeface="Arial Narrow" panose="020B0606020202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309D28-D7B0-B9BF-6466-9EB8FBD71149}"/>
              </a:ext>
            </a:extLst>
          </p:cNvPr>
          <p:cNvSpPr txBox="1"/>
          <p:nvPr/>
        </p:nvSpPr>
        <p:spPr>
          <a:xfrm>
            <a:off x="139262" y="146410"/>
            <a:ext cx="62484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u="sng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07.04.2025-13.04.2025</a:t>
            </a:r>
            <a:endParaRPr lang="ru-RU" sz="3200" b="1" u="sng" dirty="0">
              <a:latin typeface="Arial Narrow" panose="020B0606020202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9A5B107-1F0A-2B0C-F3CE-40E066BF656D}"/>
              </a:ext>
            </a:extLst>
          </p:cNvPr>
          <p:cNvSpPr txBox="1"/>
          <p:nvPr/>
        </p:nvSpPr>
        <p:spPr>
          <a:xfrm>
            <a:off x="139262" y="4656231"/>
            <a:ext cx="7863650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latin typeface="Arial Narrow" panose="020B0606020202030204" pitchFamily="34" charset="0"/>
              </a:rPr>
              <a:t> </a:t>
            </a:r>
            <a:r>
              <a:rPr lang="ru-RU" sz="1400" b="1" dirty="0" smtClean="0">
                <a:latin typeface="Arial Narrow" panose="020B0606020202030204" pitchFamily="34" charset="0"/>
              </a:rPr>
              <a:t>В </a:t>
            </a:r>
            <a:r>
              <a:rPr lang="ru-RU" sz="1200" b="1" dirty="0" smtClean="0">
                <a:latin typeface="Arial Narrow" panose="020B0606020202030204" pitchFamily="34" charset="0"/>
              </a:rPr>
              <a:t>рамках </a:t>
            </a:r>
            <a:r>
              <a:rPr lang="ru-RU" sz="1200" b="1" dirty="0">
                <a:latin typeface="Arial Narrow" panose="020B0606020202030204" pitchFamily="34" charset="0"/>
              </a:rPr>
              <a:t>реализации проекта «</a:t>
            </a:r>
            <a:r>
              <a:rPr lang="ru-RU" sz="1200" b="1" dirty="0" err="1">
                <a:latin typeface="Arial Narrow" panose="020B0606020202030204" pitchFamily="34" charset="0"/>
              </a:rPr>
              <a:t>Предшкола</a:t>
            </a:r>
            <a:r>
              <a:rPr lang="ru-RU" sz="1200" b="1" dirty="0">
                <a:latin typeface="Arial Narrow" panose="020B0606020202030204" pitchFamily="34" charset="0"/>
              </a:rPr>
              <a:t>: стандарт детского сада» на тематической неделе «Каникулярная неделя: в  13 группе ОДИНЦОВСКОЙ СОШ 8, д/с 68, </a:t>
            </a:r>
            <a:r>
              <a:rPr lang="ru-RU" sz="1200" b="1" dirty="0" err="1">
                <a:latin typeface="Arial Narrow" panose="020B0606020202030204" pitchFamily="34" charset="0"/>
              </a:rPr>
              <a:t>г.Одинцово</a:t>
            </a:r>
            <a:r>
              <a:rPr lang="ru-RU" sz="1200" b="1" dirty="0">
                <a:latin typeface="Arial Narrow" panose="020B0606020202030204" pitchFamily="34" charset="0"/>
              </a:rPr>
              <a:t>, был  проведена Досуг в рамках недели посвящённой "Дню Космонавтики "</a:t>
            </a:r>
          </a:p>
          <a:p>
            <a:r>
              <a:rPr lang="ru-RU" sz="1200" b="1" dirty="0">
                <a:latin typeface="Arial Narrow" panose="020B0606020202030204" pitchFamily="34" charset="0"/>
              </a:rPr>
              <a:t>Цель: расширение и закрепление знаний о празднике "День космонавтики", о первом полёта человека в космос.</a:t>
            </a:r>
          </a:p>
          <a:p>
            <a:endParaRPr lang="ru-RU" sz="1200" b="1" dirty="0">
              <a:latin typeface="Arial Narrow" panose="020B0606020202030204" pitchFamily="34" charset="0"/>
            </a:endParaRPr>
          </a:p>
          <a:p>
            <a:r>
              <a:rPr lang="ru-RU" sz="1200" b="1" dirty="0">
                <a:latin typeface="Arial Narrow" panose="020B0606020202030204" pitchFamily="34" charset="0"/>
              </a:rPr>
              <a:t>Задачи: </a:t>
            </a:r>
          </a:p>
          <a:p>
            <a:r>
              <a:rPr lang="ru-RU" sz="1200" b="1" dirty="0">
                <a:latin typeface="Arial Narrow" panose="020B0606020202030204" pitchFamily="34" charset="0"/>
              </a:rPr>
              <a:t>- развивать конструкторские умения, двигательные навыки детей во время движения под музыку и спортивных играх</a:t>
            </a:r>
            <a:r>
              <a:rPr lang="ru-RU" sz="1200" b="1" dirty="0" smtClean="0">
                <a:latin typeface="Arial Narrow" panose="020B0606020202030204" pitchFamily="34" charset="0"/>
              </a:rPr>
              <a:t>;</a:t>
            </a:r>
            <a:endParaRPr lang="ru-RU" sz="1200" b="1" dirty="0">
              <a:latin typeface="Arial Narrow" panose="020B0606020202030204" pitchFamily="34" charset="0"/>
            </a:endParaRPr>
          </a:p>
          <a:p>
            <a:r>
              <a:rPr lang="ru-RU" sz="1200" b="1" dirty="0">
                <a:latin typeface="Arial Narrow" panose="020B0606020202030204" pitchFamily="34" charset="0"/>
              </a:rPr>
              <a:t>- воспитывать чувство патриотизма у детей, любви к Родине, первой начавшей освоение космического пространства;</a:t>
            </a:r>
          </a:p>
          <a:p>
            <a:r>
              <a:rPr lang="ru-RU" sz="1200" b="1" dirty="0">
                <a:latin typeface="Arial Narrow" panose="020B0606020202030204" pitchFamily="34" charset="0"/>
              </a:rPr>
              <a:t>Воспитатель: Карлова Елена Александровна</a:t>
            </a:r>
          </a:p>
          <a:p>
            <a:r>
              <a:rPr lang="ru-RU" sz="1200" b="1" dirty="0">
                <a:latin typeface="Arial Narrow" panose="020B0606020202030204" pitchFamily="34" charset="0"/>
              </a:rPr>
              <a:t>Физ. инструктор: Чарская А. О</a:t>
            </a:r>
            <a:r>
              <a:rPr lang="ru-RU" sz="1600" b="1" dirty="0">
                <a:latin typeface="Arial Narrow" panose="020B0606020202030204" pitchFamily="34" charset="0"/>
              </a:rPr>
              <a:t>.</a:t>
            </a:r>
            <a:endParaRPr lang="ru-RU" sz="1600" b="1" dirty="0">
              <a:latin typeface="Arial Narrow" panose="020B060602020203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8873" y="2155250"/>
            <a:ext cx="3430732" cy="457430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7804" y="1126550"/>
            <a:ext cx="2639291" cy="351905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646" y="877596"/>
            <a:ext cx="2601609" cy="3468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160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6983" y="4336473"/>
            <a:ext cx="12095017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pPr algn="just"/>
            <a:r>
              <a:rPr lang="ru-RU" sz="1600" b="1" dirty="0"/>
              <a:t>(МБОУ ОДИНЦОВСКАЯ СОШ 8 д/с 68</a:t>
            </a:r>
            <a:r>
              <a:rPr lang="ru-RU" sz="1600" b="1" dirty="0" smtClean="0"/>
              <a:t>)</a:t>
            </a:r>
          </a:p>
          <a:p>
            <a:pPr algn="just"/>
            <a:r>
              <a:rPr lang="ru-RU" sz="1600" b="1" dirty="0" smtClean="0"/>
              <a:t> </a:t>
            </a:r>
            <a:r>
              <a:rPr lang="ru-RU" sz="1600" b="1" dirty="0"/>
              <a:t>В рамках реализации регионального проекта "</a:t>
            </a:r>
            <a:r>
              <a:rPr lang="ru-RU" sz="1600" b="1" dirty="0" err="1"/>
              <a:t>Предшкола:стандарт</a:t>
            </a:r>
            <a:r>
              <a:rPr lang="ru-RU" sz="1600" b="1" dirty="0"/>
              <a:t> детского сада " и тематической недели, посвященной предстоящему празднику «День Космонавтики»,🚀</a:t>
            </a:r>
          </a:p>
          <a:p>
            <a:pPr algn="just"/>
            <a:r>
              <a:rPr lang="ru-RU" sz="1600" dirty="0"/>
              <a:t>Цели: формирование знаний о Космосе, космическом пространстве, о космонавтах, луноходах, космических путешествиях, о происхождении Луны, Солнца, звёзд.  Развитие умения самостоятельно осмысливать и объяснять полученную информацию, делать маленькие «открытия», включаться в поисковую деятельность, используя разные способы: опыты, эвристические рассуждения, длительные сравнительные наблюдения, продолжать знакомить детей с предстоящим праздником через продуктивные виды деятельности </a:t>
            </a:r>
            <a:r>
              <a:rPr lang="ru-RU" sz="1600" dirty="0" smtClean="0"/>
              <a:t>🪐🌍. </a:t>
            </a:r>
            <a:r>
              <a:rPr lang="ru-RU" sz="1600" dirty="0" err="1" smtClean="0"/>
              <a:t>Воспитатель:К.А</a:t>
            </a:r>
            <a:r>
              <a:rPr lang="ru-RU" sz="1600" dirty="0" smtClean="0"/>
              <a:t>. </a:t>
            </a:r>
            <a:r>
              <a:rPr lang="ru-RU" sz="1600" dirty="0" err="1" smtClean="0"/>
              <a:t>Тутова</a:t>
            </a:r>
            <a:endParaRPr lang="ru-RU" sz="16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9280" y="528204"/>
            <a:ext cx="5334000" cy="40005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3280" y="528204"/>
            <a:ext cx="3252355" cy="433647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454" y="166255"/>
            <a:ext cx="3344872" cy="4020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6769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188</Words>
  <Application>Microsoft Office PowerPoint</Application>
  <PresentationFormat>Широкоэкранный</PresentationFormat>
  <Paragraphs>17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Aptos Narrow</vt:lpstr>
      <vt:lpstr>Arial</vt:lpstr>
      <vt:lpstr>Arial Narrow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 Невмятуллина</dc:creator>
  <cp:lastModifiedBy>Admin</cp:lastModifiedBy>
  <cp:revision>10</cp:revision>
  <dcterms:created xsi:type="dcterms:W3CDTF">2025-04-09T18:05:13Z</dcterms:created>
  <dcterms:modified xsi:type="dcterms:W3CDTF">2025-05-12T10:56:46Z</dcterms:modified>
</cp:coreProperties>
</file>