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09C8F-10E1-4F92-95FA-BA8AF9118225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FDCD-5DB5-46F1-9815-BB78CA230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135D8-4288-F73B-A8A7-4AC2BCFA8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5204B3-95CA-4308-2818-D0CB2718B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E41F1-FB4D-05E6-A7F5-6E5EDD90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72BD50-FEFB-186C-03C8-7795A832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FCB-74D6-3223-DD9B-CEAE7D78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6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0F8A5-DF01-3271-6103-5AA31CC6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C80C62-A7E5-085A-FCCA-4C58828B6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F54A5-E7C5-DA7A-6330-6DB685F3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FA3D5E-FB2F-85BA-EB84-0F179152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26FD4-0582-9FB2-6371-CE10D766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E821D0-4D02-745A-CD4B-5E52A5E15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F9C74C-FF34-F360-142F-B4B7B58D1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BAA5-C278-1445-E329-64720091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874A36-9279-835E-9480-B9414C73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45C99D-6EBE-30C0-6C2F-B3758AAF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65618-BDA5-02C4-C564-CAD6C25D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1F8B9-DF94-BB00-F6D5-CE4AF9509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DD95E-102E-6AA6-8DDC-1273C46E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70A699-9EA4-284B-D774-BB6686DB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A20CC4-B483-DD89-CC2D-6210963A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5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D4660-ACD6-92C4-D212-4894D81F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B749EC-6B57-BFA6-0FB0-69A116A4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FB5141-D2B4-CF77-3714-A0629E08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5EC532-B972-DAD3-0AC3-33D9EA96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B6C1B2-363F-B8A4-287F-50EA8316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F556E-BA38-6E18-0FB2-CDBEB169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4D3D2-E841-2293-FA2E-53EE283E7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EBF4F5-E000-A2C7-1001-62E338586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9DCD3C-BCAF-E3DD-9631-725A409B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EF0393-AEBD-07D0-8447-201B2A05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6705C6-97BF-E7C9-97D8-02C46F02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D41FC-A82D-4743-D7CF-9A4CEB16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9FFFC4-4930-176E-8D22-1AC368B6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1E3401-A629-D6C9-A187-531D4DCC3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787916-6BF7-DEFA-DEC8-864B60450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2929B2-3AF0-39FF-6B09-348666258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94BB17-43ED-9F44-7A4C-C31AA81D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865645-3871-8F54-76BD-EE95799E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E4D443-AC04-BCD9-0378-DDB5E065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68537-84A3-F1AA-C69C-091A18C8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6AAF76-E706-7497-44FE-D2661ABB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0AA222-BBF8-E557-A0F2-3219FD8B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5B2687-9DC6-CDBE-7A7E-F5FA87A3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5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00D7F1-9766-22EC-7A7C-62477864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C649B1-641B-5963-B929-A781B1C0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031310-8EE4-F20E-079F-CAD774DE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A804D-B9C1-9F6D-8F71-8A4F547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91059-5B28-7A4E-6F78-1BBA9E905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9552F6-CAF8-E4E0-8850-F2B965929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9496AF-5E4F-9791-C3F3-19CF23F6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468858-5E29-4FA2-EE81-A65E1F42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EFB9BA-AC41-9F68-8A75-0722AD4A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0452D-A723-FEDC-C0E4-C0E7DD22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27C123-DD4A-BB10-3D5B-39D2E0D8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B3EF48-73B1-DC1F-7271-D07A06464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7E597-601C-16DD-B9F4-3319AD6B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E37204-F284-D5BB-BBF8-9FD7981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1818F3-F5CF-2934-0B67-8392242A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42DBE-E456-79DA-13D2-FD896721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D5C040-E42B-385B-BB3D-1DAE79E6D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3EDF28-4417-9945-1B31-7CE0C09B4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2F8D-CE32-4C7F-A0C4-F92FCAEDF8C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FFF3E7-BDB7-72FD-3A16-802174490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4ECAB9-D6B6-6AE6-13EA-AC07B749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A9647F-BD67-3715-2C17-EBA749C9D546}"/>
              </a:ext>
            </a:extLst>
          </p:cNvPr>
          <p:cNvSpPr txBox="1"/>
          <p:nvPr/>
        </p:nvSpPr>
        <p:spPr>
          <a:xfrm>
            <a:off x="7255827" y="0"/>
            <a:ext cx="52712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Группа № ___________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1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CAFDCF-8EA6-53C7-0723-F1DE29CC4D83}"/>
              </a:ext>
            </a:extLst>
          </p:cNvPr>
          <p:cNvSpPr txBox="1"/>
          <p:nvPr/>
        </p:nvSpPr>
        <p:spPr>
          <a:xfrm>
            <a:off x="0" y="2618234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600" b="1" dirty="0">
                <a:solidFill>
                  <a:srgbClr val="000000"/>
                </a:solidFill>
                <a:latin typeface="Aptos Narrow" panose="020B0004020202020204" pitchFamily="34" charset="0"/>
                <a:ea typeface="Calibri" panose="020F0502020204030204" pitchFamily="34" charset="0"/>
              </a:rPr>
              <a:t>ПЯТЫЙ  </a:t>
            </a:r>
            <a:r>
              <a:rPr lang="ru-RU" sz="9600" b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 МОДУЛЬ</a:t>
            </a:r>
            <a:endParaRPr lang="ru-RU" sz="9600" b="1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1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32F30C-E001-0C08-A174-53B7CF489E63}"/>
              </a:ext>
            </a:extLst>
          </p:cNvPr>
          <p:cNvSpPr txBox="1"/>
          <p:nvPr/>
        </p:nvSpPr>
        <p:spPr>
          <a:xfrm>
            <a:off x="4487268" y="0"/>
            <a:ext cx="8218751" cy="980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" algn="ctr">
              <a:lnSpc>
                <a:spcPct val="107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Каникулярная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неделя: находки вашего ДО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</a:p>
          <a:p>
            <a:pPr marL="4445" algn="ctr">
              <a:lnSpc>
                <a:spcPct val="107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(игры и творчество ко Дню Космонавтики)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09D28-D7B0-B9BF-6466-9EB8FBD71149}"/>
              </a:ext>
            </a:extLst>
          </p:cNvPr>
          <p:cNvSpPr txBox="1"/>
          <p:nvPr/>
        </p:nvSpPr>
        <p:spPr>
          <a:xfrm>
            <a:off x="139262" y="146410"/>
            <a:ext cx="6248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07.04.2025-13.04.2025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5B107-1F0A-2B0C-F3CE-40E066BF656D}"/>
              </a:ext>
            </a:extLst>
          </p:cNvPr>
          <p:cNvSpPr txBox="1"/>
          <p:nvPr/>
        </p:nvSpPr>
        <p:spPr>
          <a:xfrm>
            <a:off x="139262" y="4656231"/>
            <a:ext cx="786365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В </a:t>
            </a:r>
            <a:r>
              <a:rPr lang="ru-RU" sz="1200" b="1" dirty="0" smtClean="0">
                <a:latin typeface="Arial Narrow" panose="020B0606020202030204" pitchFamily="34" charset="0"/>
              </a:rPr>
              <a:t>рамках </a:t>
            </a:r>
            <a:r>
              <a:rPr lang="ru-RU" sz="1200" b="1" dirty="0">
                <a:latin typeface="Arial Narrow" panose="020B0606020202030204" pitchFamily="34" charset="0"/>
              </a:rPr>
              <a:t>реализации проекта «</a:t>
            </a:r>
            <a:r>
              <a:rPr lang="ru-RU" sz="1200" b="1" dirty="0" err="1">
                <a:latin typeface="Arial Narrow" panose="020B0606020202030204" pitchFamily="34" charset="0"/>
              </a:rPr>
              <a:t>Предшкола</a:t>
            </a:r>
            <a:r>
              <a:rPr lang="ru-RU" sz="1200" b="1" dirty="0">
                <a:latin typeface="Arial Narrow" panose="020B0606020202030204" pitchFamily="34" charset="0"/>
              </a:rPr>
              <a:t>: стандарт детского сада» на тематической неделе «Каникулярная неделя: в  13 группе ОДИНЦОВСКОЙ СОШ 8, д/с 68, </a:t>
            </a:r>
            <a:r>
              <a:rPr lang="ru-RU" sz="1200" b="1" dirty="0" err="1">
                <a:latin typeface="Arial Narrow" panose="020B0606020202030204" pitchFamily="34" charset="0"/>
              </a:rPr>
              <a:t>г.Одинцово</a:t>
            </a:r>
            <a:r>
              <a:rPr lang="ru-RU" sz="1200" b="1" dirty="0">
                <a:latin typeface="Arial Narrow" panose="020B0606020202030204" pitchFamily="34" charset="0"/>
              </a:rPr>
              <a:t>, был  проведена Досуг в рамках недели посвящённой "Дню Космонавтики "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Цель: расширение и закрепление знаний о празднике "День космонавтики", о первом полёта человека в космос.</a:t>
            </a:r>
          </a:p>
          <a:p>
            <a:endParaRPr lang="ru-RU" sz="1200" b="1" dirty="0">
              <a:latin typeface="Arial Narrow" panose="020B0606020202030204" pitchFamily="34" charset="0"/>
            </a:endParaRPr>
          </a:p>
          <a:p>
            <a:r>
              <a:rPr lang="ru-RU" sz="1200" b="1" dirty="0">
                <a:latin typeface="Arial Narrow" panose="020B0606020202030204" pitchFamily="34" charset="0"/>
              </a:rPr>
              <a:t>Задачи: 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- развивать конструкторские умения, двигательные навыки детей во время движения под музыку и спортивных играх</a:t>
            </a:r>
            <a:r>
              <a:rPr lang="ru-RU" sz="1200" b="1" dirty="0" smtClean="0">
                <a:latin typeface="Arial Narrow" panose="020B0606020202030204" pitchFamily="34" charset="0"/>
              </a:rPr>
              <a:t>;</a:t>
            </a:r>
            <a:endParaRPr lang="ru-RU" sz="1200" b="1" dirty="0">
              <a:latin typeface="Arial Narrow" panose="020B0606020202030204" pitchFamily="34" charset="0"/>
            </a:endParaRPr>
          </a:p>
          <a:p>
            <a:r>
              <a:rPr lang="ru-RU" sz="1200" b="1" dirty="0">
                <a:latin typeface="Arial Narrow" panose="020B0606020202030204" pitchFamily="34" charset="0"/>
              </a:rPr>
              <a:t>- воспитывать чувство патриотизма у детей, любви к Родине, первой начавшей освоение космического пространства;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Воспитатель: Карлова Елена Александровна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Физ. инструктор: Чарская А. О</a:t>
            </a:r>
            <a:r>
              <a:rPr lang="ru-RU" sz="1600" b="1" dirty="0">
                <a:latin typeface="Arial Narrow" panose="020B0606020202030204" pitchFamily="34" charset="0"/>
              </a:rPr>
              <a:t>.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73" y="2155250"/>
            <a:ext cx="3430732" cy="45743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804" y="1126550"/>
            <a:ext cx="2639291" cy="35190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6" y="877596"/>
            <a:ext cx="2601609" cy="346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6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83" y="4336473"/>
            <a:ext cx="1209501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1600" b="1" dirty="0"/>
              <a:t>(МБОУ ОДИНЦОВСКАЯ СОШ 8 д/с 68</a:t>
            </a:r>
            <a:r>
              <a:rPr lang="ru-RU" sz="1600" b="1" dirty="0" smtClean="0"/>
              <a:t>)</a:t>
            </a:r>
          </a:p>
          <a:p>
            <a:pPr algn="just"/>
            <a:r>
              <a:rPr lang="ru-RU" sz="1600" b="1" dirty="0" smtClean="0"/>
              <a:t> </a:t>
            </a:r>
            <a:r>
              <a:rPr lang="ru-RU" sz="1600" b="1" dirty="0"/>
              <a:t>В рамках реализации регионального проекта "</a:t>
            </a:r>
            <a:r>
              <a:rPr lang="ru-RU" sz="1600" b="1" dirty="0" err="1"/>
              <a:t>Предшкола:стандарт</a:t>
            </a:r>
            <a:r>
              <a:rPr lang="ru-RU" sz="1600" b="1" dirty="0"/>
              <a:t> детского сада " и тематической недели, посвященной предстоящему празднику «День Космонавтики»,🚀</a:t>
            </a:r>
          </a:p>
          <a:p>
            <a:pPr algn="just"/>
            <a:r>
              <a:rPr lang="ru-RU" sz="1600" dirty="0"/>
              <a:t>Цели: формирование знаний о Космосе, космическом пространстве, о космонавтах, луноходах, космических путешествиях, о происхождении Луны, Солнца, звёзд.  Развитие умения самостоятельно осмысливать и объяснять полученную информацию, делать маленькие «открытия», включаться в поисковую деятельность, используя разные способы: опыты, эвристические рассуждения, длительные сравнительные наблюдения, продолжать знакомить детей с предстоящим праздником через продуктивные виды деятельности </a:t>
            </a:r>
            <a:r>
              <a:rPr lang="ru-RU" sz="1600" dirty="0" smtClean="0"/>
              <a:t>🪐🌍. </a:t>
            </a:r>
            <a:r>
              <a:rPr lang="ru-RU" sz="1600" dirty="0" err="1" smtClean="0"/>
              <a:t>Воспитатель:К.А</a:t>
            </a:r>
            <a:r>
              <a:rPr lang="ru-RU" sz="1600" dirty="0" smtClean="0"/>
              <a:t>. </a:t>
            </a:r>
            <a:r>
              <a:rPr lang="ru-RU" sz="1600" dirty="0" err="1" smtClean="0"/>
              <a:t>Тутова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280" y="528204"/>
            <a:ext cx="5334000" cy="40005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280" y="528204"/>
            <a:ext cx="3252355" cy="43364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4" y="166255"/>
            <a:ext cx="3344872" cy="40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76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188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Aptos Narrow</vt:lpstr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Невмятуллина</dc:creator>
  <cp:lastModifiedBy>Admin</cp:lastModifiedBy>
  <cp:revision>10</cp:revision>
  <dcterms:created xsi:type="dcterms:W3CDTF">2025-04-09T18:05:13Z</dcterms:created>
  <dcterms:modified xsi:type="dcterms:W3CDTF">2025-05-12T10:56:46Z</dcterms:modified>
</cp:coreProperties>
</file>